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75" r:id="rId3"/>
    <p:sldId id="264" r:id="rId4"/>
    <p:sldId id="267" r:id="rId5"/>
    <p:sldId id="268" r:id="rId6"/>
    <p:sldId id="269" r:id="rId7"/>
    <p:sldId id="270" r:id="rId8"/>
    <p:sldId id="271" r:id="rId9"/>
    <p:sldId id="272" r:id="rId10"/>
    <p:sldId id="273" r:id="rId11"/>
    <p:sldId id="274" r:id="rId12"/>
    <p:sldId id="276"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343" autoAdjust="0"/>
  </p:normalViewPr>
  <p:slideViewPr>
    <p:cSldViewPr snapToGrid="0">
      <p:cViewPr varScale="1">
        <p:scale>
          <a:sx n="69" d="100"/>
          <a:sy n="69" d="100"/>
        </p:scale>
        <p:origin x="768" y="66"/>
      </p:cViewPr>
      <p:guideLst/>
    </p:cSldViewPr>
  </p:slideViewPr>
  <p:notesTextViewPr>
    <p:cViewPr>
      <p:scale>
        <a:sx n="1" d="1"/>
        <a:sy n="1" d="1"/>
      </p:scale>
      <p:origin x="0" y="0"/>
    </p:cViewPr>
  </p:notesTextViewPr>
  <p:notesViewPr>
    <p:cSldViewPr snapToGrid="0" showGuides="1">
      <p:cViewPr varScale="1">
        <p:scale>
          <a:sx n="95" d="100"/>
          <a:sy n="95" d="100"/>
        </p:scale>
        <p:origin x="35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FE7F33-2322-4D47-92C5-BDF079D4C26E}" type="datetimeFigureOut">
              <a:rPr lang="en-US" smtClean="0"/>
              <a:t>10/25/2017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6DDCE3-E483-44ED-BB43-1D9176DEA819}" type="slidenum">
              <a:rPr lang="en-US" smtClean="0"/>
              <a:t>‹#›</a:t>
            </a:fld>
            <a:endParaRPr lang="en-US"/>
          </a:p>
        </p:txBody>
      </p:sp>
    </p:spTree>
    <p:extLst>
      <p:ext uri="{BB962C8B-B14F-4D97-AF65-F5344CB8AC3E}">
        <p14:creationId xmlns:p14="http://schemas.microsoft.com/office/powerpoint/2010/main" val="65837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F679E-2551-43AB-90F8-85E320B440F5}"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CA5D5-EFA7-4175-BF21-8F743A57C036}" type="slidenum">
              <a:rPr lang="en-US" smtClean="0"/>
              <a:t>‹#›</a:t>
            </a:fld>
            <a:endParaRPr lang="en-US"/>
          </a:p>
        </p:txBody>
      </p:sp>
    </p:spTree>
    <p:extLst>
      <p:ext uri="{BB962C8B-B14F-4D97-AF65-F5344CB8AC3E}">
        <p14:creationId xmlns:p14="http://schemas.microsoft.com/office/powerpoint/2010/main" val="19339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764094"/>
            <a:ext cx="8229600" cy="2309327"/>
          </a:xfrm>
        </p:spPr>
        <p:txBody>
          <a:bodyPr anchor="b">
            <a:normAutofit/>
          </a:bodyPr>
          <a:lstStyle>
            <a:lvl1pPr algn="ctr">
              <a:defRPr sz="6600">
                <a:solidFill>
                  <a:schemeClr val="bg1"/>
                </a:solidFill>
                <a:effectLst>
                  <a:outerShdw blurRad="63500" algn="ctr" rotWithShape="0">
                    <a:prstClr val="black">
                      <a:alpha val="25000"/>
                    </a:prst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981200" y="4213380"/>
            <a:ext cx="8229600" cy="1208314"/>
          </a:xfrm>
        </p:spPr>
        <p:txBody>
          <a:bodyPr>
            <a:normAutofit/>
          </a:bodyPr>
          <a:lstStyle>
            <a:lvl1pPr marL="0" indent="0" algn="ctr">
              <a:spcBef>
                <a:spcPts val="1200"/>
              </a:spcBef>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88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15387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666415" y="365125"/>
            <a:ext cx="1234440" cy="5811838"/>
          </a:xfrm>
        </p:spPr>
        <p:txBody>
          <a:bodyPr vert="eaVert"/>
          <a:lstStyle>
            <a:lvl1pPr>
              <a:defRPr/>
            </a:lvl1pPr>
          </a:lstStyle>
          <a:p>
            <a:r>
              <a:rPr lang="en-US" dirty="0" smtClean="0"/>
              <a:t>Click to edit </a:t>
            </a:r>
            <a:br>
              <a:rPr lang="en-US" dirty="0" smtClean="0"/>
            </a:br>
            <a:r>
              <a:rPr lang="en-US" dirty="0" smtClean="0"/>
              <a:t>Master title style</a:t>
            </a:r>
            <a:endParaRPr lang="en-US" dirty="0"/>
          </a:p>
        </p:txBody>
      </p:sp>
      <p:sp>
        <p:nvSpPr>
          <p:cNvPr id="3" name="Vertical Text Placeholder 2"/>
          <p:cNvSpPr>
            <a:spLocks noGrp="1"/>
          </p:cNvSpPr>
          <p:nvPr>
            <p:ph type="body" orient="vert" idx="1"/>
          </p:nvPr>
        </p:nvSpPr>
        <p:spPr>
          <a:xfrm>
            <a:off x="1295399" y="365125"/>
            <a:ext cx="799147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90870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2A7D7-D560-4C43-B6F2-A7996CE5C9B9}"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12424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6492332"/>
            <a:ext cx="12188952" cy="365668"/>
          </a:xfrm>
          <a:prstGeom prst="rect">
            <a:avLst/>
          </a:prstGeom>
        </p:spPr>
      </p:pic>
      <p:sp>
        <p:nvSpPr>
          <p:cNvPr id="2" name="Title 1"/>
          <p:cNvSpPr>
            <a:spLocks noGrp="1"/>
          </p:cNvSpPr>
          <p:nvPr>
            <p:ph type="title"/>
          </p:nvPr>
        </p:nvSpPr>
        <p:spPr>
          <a:xfrm>
            <a:off x="1981200" y="1764094"/>
            <a:ext cx="8229600" cy="2309327"/>
          </a:xfrm>
        </p:spPr>
        <p:txBody>
          <a:bodyPr anchor="b">
            <a:normAutofit/>
          </a:bodyPr>
          <a:lstStyle>
            <a:lvl1pPr algn="ctr">
              <a:defRPr sz="4800"/>
            </a:lvl1pPr>
          </a:lstStyle>
          <a:p>
            <a:r>
              <a:rPr lang="en-US" smtClean="0"/>
              <a:t>Click to edit Master title style</a:t>
            </a:r>
            <a:endParaRPr lang="en-US"/>
          </a:p>
        </p:txBody>
      </p:sp>
      <p:sp>
        <p:nvSpPr>
          <p:cNvPr id="3" name="Text Placeholder 2"/>
          <p:cNvSpPr>
            <a:spLocks noGrp="1"/>
          </p:cNvSpPr>
          <p:nvPr>
            <p:ph type="body" idx="1"/>
          </p:nvPr>
        </p:nvSpPr>
        <p:spPr>
          <a:xfrm>
            <a:off x="1981200" y="4213380"/>
            <a:ext cx="8229600" cy="1208314"/>
          </a:xfrm>
        </p:spPr>
        <p:txBody>
          <a:bodyPr/>
          <a:lstStyle>
            <a:lvl1pPr marL="0" indent="0" algn="ctr">
              <a:spcBef>
                <a:spcPts val="1200"/>
              </a:spcBef>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80918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43100"/>
            <a:ext cx="4572000" cy="4233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43100"/>
            <a:ext cx="4572000" cy="42338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2A7D7-D560-4C43-B6F2-A7996CE5C9B9}"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129047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84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8448" y="2565919"/>
            <a:ext cx="4572000" cy="3606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27648" y="1776066"/>
            <a:ext cx="4572000" cy="722280"/>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7648" y="2565919"/>
            <a:ext cx="4572000" cy="36062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2A7D7-D560-4C43-B6F2-A7996CE5C9B9}"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80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2A7D7-D560-4C43-B6F2-A7996CE5C9B9}"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37044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2A7D7-D560-4C43-B6F2-A7996CE5C9B9}"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26607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648" y="1981200"/>
            <a:ext cx="4114800" cy="18288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1600" y="685800"/>
            <a:ext cx="640080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3943441"/>
            <a:ext cx="4114800" cy="18288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32A7D7-D560-4C43-B6F2-A7996CE5C9B9}"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1E28F-C526-4978-8D63-D21257ECD59D}" type="slidenum">
              <a:rPr lang="en-US" smtClean="0"/>
              <a:t>‹#›</a:t>
            </a:fld>
            <a:endParaRPr lang="en-US"/>
          </a:p>
        </p:txBody>
      </p:sp>
    </p:spTree>
    <p:extLst>
      <p:ext uri="{BB962C8B-B14F-4D97-AF65-F5344CB8AC3E}">
        <p14:creationId xmlns:p14="http://schemas.microsoft.com/office/powerpoint/2010/main" val="40866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1984248"/>
            <a:ext cx="4114800" cy="18288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797419" y="457200"/>
            <a:ext cx="5943600" cy="5943600"/>
          </a:xfrm>
        </p:spPr>
        <p:txBody>
          <a:bodyP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3941064"/>
            <a:ext cx="411480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1621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5125"/>
            <a:ext cx="9601200" cy="1235075"/>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0" y="1943100"/>
            <a:ext cx="9601200" cy="42291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501741" y="6397368"/>
            <a:ext cx="1147665" cy="233266"/>
          </a:xfrm>
          <a:prstGeom prst="rect">
            <a:avLst/>
          </a:prstGeom>
        </p:spPr>
        <p:txBody>
          <a:bodyPr vert="horz" lIns="91440" tIns="45720" rIns="91440" bIns="45720" rtlCol="0" anchor="ctr"/>
          <a:lstStyle>
            <a:lvl1pPr algn="r">
              <a:defRPr sz="800">
                <a:solidFill>
                  <a:schemeClr val="tx1"/>
                </a:solidFill>
              </a:defRPr>
            </a:lvl1pPr>
          </a:lstStyle>
          <a:p>
            <a:fld id="{A732A7D7-D560-4C43-B6F2-A7996CE5C9B9}" type="datetimeFigureOut">
              <a:rPr lang="en-US" smtClean="0"/>
              <a:pPr/>
              <a:t>10/25/2017</a:t>
            </a:fld>
            <a:endParaRPr lang="en-US"/>
          </a:p>
        </p:txBody>
      </p:sp>
      <p:sp>
        <p:nvSpPr>
          <p:cNvPr id="5" name="Footer Placeholder 4"/>
          <p:cNvSpPr>
            <a:spLocks noGrp="1"/>
          </p:cNvSpPr>
          <p:nvPr>
            <p:ph type="ftr" sz="quarter" idx="3"/>
          </p:nvPr>
        </p:nvSpPr>
        <p:spPr>
          <a:xfrm>
            <a:off x="1295400" y="6397368"/>
            <a:ext cx="4800600" cy="233266"/>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9797142" y="6397368"/>
            <a:ext cx="1099457" cy="233266"/>
          </a:xfrm>
          <a:prstGeom prst="rect">
            <a:avLst/>
          </a:prstGeom>
        </p:spPr>
        <p:txBody>
          <a:bodyPr vert="horz" lIns="91440" tIns="45720" rIns="91440" bIns="45720" rtlCol="0" anchor="ctr"/>
          <a:lstStyle>
            <a:lvl1pPr algn="r">
              <a:defRPr sz="800">
                <a:solidFill>
                  <a:schemeClr val="tx1"/>
                </a:solidFill>
              </a:defRPr>
            </a:lvl1pPr>
          </a:lstStyle>
          <a:p>
            <a:fld id="{8E41E28F-C526-4978-8D63-D21257ECD59D}" type="slidenum">
              <a:rPr lang="en-US" smtClean="0"/>
              <a:pPr/>
              <a:t>‹#›</a:t>
            </a:fld>
            <a:endParaRPr lang="en-US"/>
          </a:p>
        </p:txBody>
      </p:sp>
    </p:spTree>
    <p:extLst>
      <p:ext uri="{BB962C8B-B14F-4D97-AF65-F5344CB8AC3E}">
        <p14:creationId xmlns:p14="http://schemas.microsoft.com/office/powerpoint/2010/main" val="55419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Skin I’m In</a:t>
            </a:r>
            <a:endParaRPr lang="en-US" dirty="0"/>
          </a:p>
        </p:txBody>
      </p:sp>
      <p:sp>
        <p:nvSpPr>
          <p:cNvPr id="3" name="Subtitle 2"/>
          <p:cNvSpPr>
            <a:spLocks noGrp="1"/>
          </p:cNvSpPr>
          <p:nvPr>
            <p:ph type="subTitle" idx="1"/>
          </p:nvPr>
        </p:nvSpPr>
        <p:spPr/>
        <p:txBody>
          <a:bodyPr/>
          <a:lstStyle/>
          <a:p>
            <a:r>
              <a:rPr lang="en-US" dirty="0" smtClean="0"/>
              <a:t> Author: Sharon G. Flake</a:t>
            </a:r>
          </a:p>
          <a:p>
            <a:r>
              <a:rPr lang="en-US" dirty="0" smtClean="0"/>
              <a:t>Presentation By: Julis Sims</a:t>
            </a:r>
            <a:endParaRPr lang="en-US" dirty="0"/>
          </a:p>
        </p:txBody>
      </p:sp>
    </p:spTree>
    <p:extLst>
      <p:ext uri="{BB962C8B-B14F-4D97-AF65-F5344CB8AC3E}">
        <p14:creationId xmlns:p14="http://schemas.microsoft.com/office/powerpoint/2010/main" val="33340196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03" y="2514600"/>
            <a:ext cx="4114800" cy="1828800"/>
          </a:xfrm>
        </p:spPr>
        <p:txBody>
          <a:bodyPr>
            <a:normAutofit/>
          </a:bodyPr>
          <a:lstStyle/>
          <a:p>
            <a:r>
              <a:rPr lang="en-US" sz="4800" dirty="0" smtClean="0"/>
              <a:t>Compare Novel</a:t>
            </a:r>
            <a:endParaRPr lang="en-US" sz="4800" dirty="0"/>
          </a:p>
        </p:txBody>
      </p:sp>
      <p:sp>
        <p:nvSpPr>
          <p:cNvPr id="3" name="Content Placeholder 2"/>
          <p:cNvSpPr>
            <a:spLocks noGrp="1"/>
          </p:cNvSpPr>
          <p:nvPr>
            <p:ph idx="1"/>
          </p:nvPr>
        </p:nvSpPr>
        <p:spPr/>
        <p:txBody>
          <a:bodyPr/>
          <a:lstStyle/>
          <a:p>
            <a:pPr marL="0" indent="0">
              <a:buNone/>
            </a:pPr>
            <a:r>
              <a:rPr lang="en-US" dirty="0" smtClean="0"/>
              <a:t>I’m going to compare </a:t>
            </a:r>
            <a:r>
              <a:rPr lang="en-US" dirty="0"/>
              <a:t>S</a:t>
            </a:r>
            <a:r>
              <a:rPr lang="en-US" dirty="0" smtClean="0"/>
              <a:t>kin </a:t>
            </a:r>
            <a:r>
              <a:rPr lang="en-US" dirty="0"/>
              <a:t>I</a:t>
            </a:r>
            <a:r>
              <a:rPr lang="en-US" dirty="0" smtClean="0"/>
              <a:t>n I’m to Outsiders because at some point in these books they are going to have some thing in common. The characters in these books has got bullied because they are different.  </a:t>
            </a:r>
            <a:endParaRPr lang="en-US" dirty="0"/>
          </a:p>
        </p:txBody>
      </p:sp>
    </p:spTree>
    <p:extLst>
      <p:ext uri="{BB962C8B-B14F-4D97-AF65-F5344CB8AC3E}">
        <p14:creationId xmlns:p14="http://schemas.microsoft.com/office/powerpoint/2010/main" val="178700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975" y="2514600"/>
            <a:ext cx="4114800" cy="1828800"/>
          </a:xfrm>
        </p:spPr>
        <p:txBody>
          <a:bodyPr>
            <a:noAutofit/>
          </a:bodyPr>
          <a:lstStyle/>
          <a:p>
            <a:pPr algn="ctr"/>
            <a:r>
              <a:rPr lang="en-US" sz="5400" dirty="0" smtClean="0"/>
              <a:t>Most Impactful </a:t>
            </a:r>
            <a:r>
              <a:rPr lang="en-US" sz="5400" dirty="0"/>
              <a:t>S</a:t>
            </a:r>
            <a:r>
              <a:rPr lang="en-US" sz="5400" dirty="0" smtClean="0"/>
              <a:t>ignpost</a:t>
            </a:r>
            <a:endParaRPr lang="en-US" sz="5400" dirty="0"/>
          </a:p>
        </p:txBody>
      </p:sp>
      <p:sp>
        <p:nvSpPr>
          <p:cNvPr id="3" name="Content Placeholder 2"/>
          <p:cNvSpPr>
            <a:spLocks noGrp="1"/>
          </p:cNvSpPr>
          <p:nvPr>
            <p:ph idx="1"/>
          </p:nvPr>
        </p:nvSpPr>
        <p:spPr/>
        <p:txBody>
          <a:bodyPr/>
          <a:lstStyle/>
          <a:p>
            <a:pPr marL="0" indent="0">
              <a:buNone/>
            </a:pPr>
            <a:r>
              <a:rPr lang="en-US" dirty="0" smtClean="0"/>
              <a:t>When Maleeka had stand up for herself  in the lunch room. And when Maleeka gave the bully a nasty </a:t>
            </a:r>
            <a:r>
              <a:rPr lang="en-US" dirty="0" err="1" smtClean="0"/>
              <a:t>sandwitch</a:t>
            </a:r>
            <a:r>
              <a:rPr lang="en-US" dirty="0"/>
              <a:t>.</a:t>
            </a:r>
          </a:p>
        </p:txBody>
      </p:sp>
    </p:spTree>
    <p:extLst>
      <p:ext uri="{BB962C8B-B14F-4D97-AF65-F5344CB8AC3E}">
        <p14:creationId xmlns:p14="http://schemas.microsoft.com/office/powerpoint/2010/main" val="11328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47" y="2514600"/>
            <a:ext cx="4114800" cy="1828800"/>
          </a:xfrm>
        </p:spPr>
        <p:txBody>
          <a:bodyPr/>
          <a:lstStyle/>
          <a:p>
            <a:r>
              <a:rPr lang="en-US" sz="5400" dirty="0" smtClean="0"/>
              <a:t>Conclusion</a:t>
            </a: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dirty="0" smtClean="0"/>
              <a:t>The most memorable part in this story was when Maleeka had stud up to the bully in the lunch room. I think that this novel is important because who ever in getting bullied they can learn how to stand up for themselves. I would recommend this book to all the kids that are getting bullied. </a:t>
            </a:r>
            <a:endParaRPr lang="en-US" dirty="0"/>
          </a:p>
        </p:txBody>
      </p:sp>
    </p:spTree>
    <p:extLst>
      <p:ext uri="{BB962C8B-B14F-4D97-AF65-F5344CB8AC3E}">
        <p14:creationId xmlns:p14="http://schemas.microsoft.com/office/powerpoint/2010/main" val="103767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Summary</a:t>
            </a:r>
            <a:endParaRPr lang="en-US" dirty="0"/>
          </a:p>
        </p:txBody>
      </p:sp>
      <p:sp>
        <p:nvSpPr>
          <p:cNvPr id="4" name="Content Placeholder 3"/>
          <p:cNvSpPr>
            <a:spLocks noGrp="1"/>
          </p:cNvSpPr>
          <p:nvPr>
            <p:ph sz="half" idx="2"/>
          </p:nvPr>
        </p:nvSpPr>
        <p:spPr>
          <a:xfrm>
            <a:off x="400050" y="2076450"/>
            <a:ext cx="11315700" cy="4095751"/>
          </a:xfrm>
        </p:spPr>
        <p:txBody>
          <a:bodyPr/>
          <a:lstStyle/>
          <a:p>
            <a:pPr marL="0" indent="0" algn="ctr">
              <a:buNone/>
            </a:pPr>
            <a:r>
              <a:rPr lang="en-US" dirty="0" smtClean="0"/>
              <a:t>This novel is about a girl named Maleeka. She been bullied cause she is different from other people. She has got bullied because of her nappy hair, her home made clothes, good grades, and her skin color. Maleeka really does not have friends. She only has a couple and one of them is the girl that bullied her about her clothes. Her name is Charles. Charles brings Maleeka clothes to change in at school cause she said she does not want to been see with a girl that wears homemade clothes. Then at one point Maleeka starts to stand up for herself.  </a:t>
            </a:r>
            <a:endParaRPr lang="en-US" dirty="0"/>
          </a:p>
        </p:txBody>
      </p:sp>
    </p:spTree>
    <p:extLst>
      <p:ext uri="{BB962C8B-B14F-4D97-AF65-F5344CB8AC3E}">
        <p14:creationId xmlns:p14="http://schemas.microsoft.com/office/powerpoint/2010/main" val="335052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2020" y="2913742"/>
            <a:ext cx="4114800" cy="1030515"/>
          </a:xfrm>
        </p:spPr>
        <p:txBody>
          <a:bodyPr/>
          <a:lstStyle/>
          <a:p>
            <a:pPr algn="ctr"/>
            <a:r>
              <a:rPr lang="en-US" sz="5400" dirty="0" smtClean="0"/>
              <a:t>Plot</a:t>
            </a:r>
            <a:r>
              <a:rPr lang="en-US" dirty="0"/>
              <a:t> </a:t>
            </a:r>
            <a:r>
              <a:rPr lang="en-US" sz="5400" dirty="0" smtClean="0"/>
              <a:t>Diagram</a:t>
            </a:r>
            <a:endParaRPr lang="en-US" sz="5400" dirty="0"/>
          </a:p>
        </p:txBody>
      </p:sp>
      <p:sp>
        <p:nvSpPr>
          <p:cNvPr id="6" name="Content Placeholder 5"/>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49837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77" y="2931885"/>
            <a:ext cx="4114800" cy="994229"/>
          </a:xfrm>
        </p:spPr>
        <p:txBody>
          <a:bodyPr/>
          <a:lstStyle/>
          <a:p>
            <a:pPr algn="ctr"/>
            <a:r>
              <a:rPr lang="en-US" sz="5400" dirty="0" smtClean="0"/>
              <a:t>Setting</a:t>
            </a:r>
            <a:endParaRPr lang="en-US" sz="5400" dirty="0"/>
          </a:p>
        </p:txBody>
      </p:sp>
      <p:sp>
        <p:nvSpPr>
          <p:cNvPr id="3" name="Content Placeholder 2"/>
          <p:cNvSpPr>
            <a:spLocks noGrp="1"/>
          </p:cNvSpPr>
          <p:nvPr>
            <p:ph idx="1"/>
          </p:nvPr>
        </p:nvSpPr>
        <p:spPr>
          <a:xfrm>
            <a:off x="5167746" y="602673"/>
            <a:ext cx="6400800" cy="5486400"/>
          </a:xfrm>
        </p:spPr>
        <p:txBody>
          <a:bodyPr/>
          <a:lstStyle/>
          <a:p>
            <a:r>
              <a:rPr lang="en-US" dirty="0" smtClean="0"/>
              <a:t>In the present day/ past ( at one part in the story)</a:t>
            </a:r>
          </a:p>
          <a:p>
            <a:r>
              <a:rPr lang="en-US" dirty="0" smtClean="0"/>
              <a:t>At school (McClenton Middle School)</a:t>
            </a:r>
          </a:p>
          <a:p>
            <a:r>
              <a:rPr lang="en-US" dirty="0"/>
              <a:t>A</a:t>
            </a:r>
            <a:r>
              <a:rPr lang="en-US" dirty="0" smtClean="0"/>
              <a:t>t home </a:t>
            </a:r>
          </a:p>
          <a:p>
            <a:r>
              <a:rPr lang="en-US" dirty="0" smtClean="0"/>
              <a:t>Poor neighborhood</a:t>
            </a:r>
          </a:p>
          <a:p>
            <a:r>
              <a:rPr lang="en-US" dirty="0" smtClean="0"/>
              <a:t>Lunch room</a:t>
            </a:r>
            <a:endParaRPr lang="en-US" dirty="0"/>
          </a:p>
        </p:txBody>
      </p:sp>
    </p:spTree>
    <p:extLst>
      <p:ext uri="{BB962C8B-B14F-4D97-AF65-F5344CB8AC3E}">
        <p14:creationId xmlns:p14="http://schemas.microsoft.com/office/powerpoint/2010/main" val="23300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62" y="2514600"/>
            <a:ext cx="4114800" cy="1828800"/>
          </a:xfrm>
        </p:spPr>
        <p:txBody>
          <a:bodyPr/>
          <a:lstStyle/>
          <a:p>
            <a:pPr algn="ctr"/>
            <a:r>
              <a:rPr lang="en-US" dirty="0" smtClean="0"/>
              <a:t>Main </a:t>
            </a:r>
            <a:r>
              <a:rPr lang="en-US" sz="5400" dirty="0" smtClean="0"/>
              <a:t>character</a:t>
            </a:r>
            <a:r>
              <a:rPr lang="en-US" dirty="0" smtClean="0"/>
              <a:t> traits</a:t>
            </a:r>
            <a:endParaRPr lang="en-US" dirty="0"/>
          </a:p>
        </p:txBody>
      </p:sp>
      <p:sp>
        <p:nvSpPr>
          <p:cNvPr id="3" name="Content Placeholder 2"/>
          <p:cNvSpPr>
            <a:spLocks noGrp="1"/>
          </p:cNvSpPr>
          <p:nvPr>
            <p:ph idx="1"/>
          </p:nvPr>
        </p:nvSpPr>
        <p:spPr/>
        <p:txBody>
          <a:bodyPr>
            <a:normAutofit/>
          </a:bodyPr>
          <a:lstStyle/>
          <a:p>
            <a:r>
              <a:rPr lang="en-US" dirty="0" smtClean="0"/>
              <a:t>She is a nice person</a:t>
            </a:r>
          </a:p>
          <a:p>
            <a:r>
              <a:rPr lang="en-US" dirty="0" smtClean="0"/>
              <a:t>She is smart</a:t>
            </a:r>
          </a:p>
          <a:p>
            <a:r>
              <a:rPr lang="en-US" dirty="0" smtClean="0"/>
              <a:t>She has good grades in school</a:t>
            </a:r>
          </a:p>
          <a:p>
            <a:r>
              <a:rPr lang="en-US" dirty="0" smtClean="0"/>
              <a:t>She has darks skin</a:t>
            </a:r>
          </a:p>
          <a:p>
            <a:r>
              <a:rPr lang="en-US" dirty="0" smtClean="0"/>
              <a:t>She does not have a lot of friends </a:t>
            </a:r>
          </a:p>
          <a:p>
            <a:r>
              <a:rPr lang="en-US" dirty="0" smtClean="0"/>
              <a:t>She smokes with her friend </a:t>
            </a:r>
          </a:p>
          <a:p>
            <a:r>
              <a:rPr lang="en-US" dirty="0" smtClean="0"/>
              <a:t>She is in middle school.</a:t>
            </a:r>
          </a:p>
          <a:p>
            <a:r>
              <a:rPr lang="en-US" dirty="0" smtClean="0"/>
              <a:t>She has got bullied.</a:t>
            </a:r>
            <a:endParaRPr lang="en-US" dirty="0"/>
          </a:p>
        </p:txBody>
      </p:sp>
    </p:spTree>
    <p:extLst>
      <p:ext uri="{BB962C8B-B14F-4D97-AF65-F5344CB8AC3E}">
        <p14:creationId xmlns:p14="http://schemas.microsoft.com/office/powerpoint/2010/main" val="33774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05" y="2685143"/>
            <a:ext cx="4114800" cy="1487714"/>
          </a:xfrm>
        </p:spPr>
        <p:txBody>
          <a:bodyPr>
            <a:normAutofit/>
          </a:bodyPr>
          <a:lstStyle/>
          <a:p>
            <a:r>
              <a:rPr lang="en-US" sz="5400" dirty="0" smtClean="0"/>
              <a:t>Main Conflict</a:t>
            </a:r>
            <a:endParaRPr lang="en-US" sz="5400" dirty="0"/>
          </a:p>
        </p:txBody>
      </p:sp>
      <p:sp>
        <p:nvSpPr>
          <p:cNvPr id="3" name="Content Placeholder 2"/>
          <p:cNvSpPr>
            <a:spLocks noGrp="1"/>
          </p:cNvSpPr>
          <p:nvPr>
            <p:ph idx="1"/>
          </p:nvPr>
        </p:nvSpPr>
        <p:spPr/>
        <p:txBody>
          <a:bodyPr/>
          <a:lstStyle/>
          <a:p>
            <a:pPr marL="0" indent="0">
              <a:buNone/>
            </a:pPr>
            <a:r>
              <a:rPr lang="en-US" dirty="0" smtClean="0"/>
              <a:t>   The conflict with Maleeka was that she was getting bullied for a long time. She was to scared to stand up for herself. Then Maleeka became friends with the bully. Then the bully starts to bring Maleeka clothes cause she does not want to be seen with Maleeka with </a:t>
            </a:r>
            <a:r>
              <a:rPr lang="en-US" smtClean="0"/>
              <a:t>homemade clothes. </a:t>
            </a:r>
            <a:endParaRPr lang="en-US" dirty="0"/>
          </a:p>
        </p:txBody>
      </p:sp>
    </p:spTree>
    <p:extLst>
      <p:ext uri="{BB962C8B-B14F-4D97-AF65-F5344CB8AC3E}">
        <p14:creationId xmlns:p14="http://schemas.microsoft.com/office/powerpoint/2010/main" val="9587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162" y="2706914"/>
            <a:ext cx="4114800" cy="1444172"/>
          </a:xfrm>
        </p:spPr>
        <p:txBody>
          <a:bodyPr>
            <a:normAutofit/>
          </a:bodyPr>
          <a:lstStyle/>
          <a:p>
            <a:r>
              <a:rPr lang="en-US" sz="5400" dirty="0" smtClean="0"/>
              <a:t>Theme #1</a:t>
            </a:r>
            <a:endParaRPr lang="en-US" sz="54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1647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48" y="2514600"/>
            <a:ext cx="4114800" cy="1828800"/>
          </a:xfrm>
        </p:spPr>
        <p:txBody>
          <a:bodyPr>
            <a:normAutofit/>
          </a:bodyPr>
          <a:lstStyle/>
          <a:p>
            <a:r>
              <a:rPr lang="en-US" sz="5400" dirty="0" smtClean="0"/>
              <a:t>Theme #2</a:t>
            </a:r>
            <a:endParaRPr lang="en-US" sz="54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77356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514600"/>
            <a:ext cx="4114800" cy="1828800"/>
          </a:xfrm>
        </p:spPr>
        <p:txBody>
          <a:bodyPr>
            <a:normAutofit/>
          </a:bodyPr>
          <a:lstStyle/>
          <a:p>
            <a:r>
              <a:rPr lang="en-US" sz="5400" dirty="0" smtClean="0"/>
              <a:t>Theme #3</a:t>
            </a:r>
            <a:endParaRPr lang="en-US" sz="5400"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33351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INKFLORALBROCADE_16X9">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nkFloralBrocade">
      <a:dk1>
        <a:srgbClr val="323232"/>
      </a:dk1>
      <a:lt1>
        <a:sysClr val="window" lastClr="FFFFFF"/>
      </a:lt1>
      <a:dk2>
        <a:srgbClr val="000000"/>
      </a:dk2>
      <a:lt2>
        <a:srgbClr val="E8E3E7"/>
      </a:lt2>
      <a:accent1>
        <a:srgbClr val="852367"/>
      </a:accent1>
      <a:accent2>
        <a:srgbClr val="079097"/>
      </a:accent2>
      <a:accent3>
        <a:srgbClr val="D54658"/>
      </a:accent3>
      <a:accent4>
        <a:srgbClr val="EA8B4A"/>
      </a:accent4>
      <a:accent5>
        <a:srgbClr val="E3BB49"/>
      </a:accent5>
      <a:accent6>
        <a:srgbClr val="79AD5F"/>
      </a:accent6>
      <a:hlink>
        <a:srgbClr val="079097"/>
      </a:hlink>
      <a:folHlink>
        <a:srgbClr val="808080"/>
      </a:folHlink>
    </a:clrScheme>
    <a:fontScheme name="PinkFloralBroca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30D95C-3EF8-44E8-B33B-528BD4180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397</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PINKFLORALBROCADE_16X9</vt:lpstr>
      <vt:lpstr>The Skin I’m In</vt:lpstr>
      <vt:lpstr>Summary</vt:lpstr>
      <vt:lpstr>Plot Diagram</vt:lpstr>
      <vt:lpstr>Setting</vt:lpstr>
      <vt:lpstr>Main character traits</vt:lpstr>
      <vt:lpstr>Main Conflict</vt:lpstr>
      <vt:lpstr>Theme #1</vt:lpstr>
      <vt:lpstr>Theme #2</vt:lpstr>
      <vt:lpstr>Theme #3</vt:lpstr>
      <vt:lpstr>Compare Novel</vt:lpstr>
      <vt:lpstr>Most Impactful Signpost</vt:lpstr>
      <vt:lpstr>Conclusion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2017-10-16T14:13:34Z</dcterms:created>
  <dcterms:modified xsi:type="dcterms:W3CDTF">2017-10-25T14:12:25Z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TC034173939991</vt:lpwstr>
  </property>
</Properties>
</file>